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9"/>
  </p:notesMasterIdLst>
  <p:handoutMasterIdLst>
    <p:handoutMasterId r:id="rId5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8" r:id="rId41"/>
    <p:sldId id="291" r:id="rId42"/>
    <p:sldId id="292" r:id="rId43"/>
    <p:sldId id="293" r:id="rId44"/>
    <p:sldId id="294" r:id="rId45"/>
    <p:sldId id="295" r:id="rId46"/>
    <p:sldId id="296" r:id="rId47"/>
    <p:sldId id="297" r:id="rId4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69" autoAdjust="0"/>
    <p:restoredTop sz="59306" autoAdjust="0"/>
  </p:normalViewPr>
  <p:slideViewPr>
    <p:cSldViewPr snapToGrid="0">
      <p:cViewPr varScale="1">
        <p:scale>
          <a:sx n="98" d="100"/>
          <a:sy n="98" d="100"/>
        </p:scale>
        <p:origin x="3240" y="20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handoutMaster" Target="handoutMasters/handout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company.</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ask the 'chef generate cookbook' command for help to see how it is used.</a:t>
            </a:r>
          </a:p>
          <a:p>
            <a:endParaRPr lang="en-US" dirty="0" smtClean="0"/>
          </a:p>
          <a:p>
            <a:r>
              <a:rPr lang="en-US" dirty="0" smtClean="0"/>
              <a:t>To generate a cookbook, all we have to do is provide it with a name.</a:t>
            </a:r>
          </a:p>
          <a:p>
            <a:endParaRPr lang="en-US" dirty="0" smtClean="0"/>
          </a:p>
          <a:p>
            <a:r>
              <a:rPr lang="en-US" baseline="0" dirty="0" smtClean="0"/>
              <a:t>T</a:t>
            </a:r>
            <a:r>
              <a:rPr lang="en-US" dirty="0" smtClean="0"/>
              <a:t>here are two hard things in Computer Science and one of those is giving something a name.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t>
            </a:r>
            <a:r>
              <a:rPr lang="en-US" sz="1200" kern="1200" smtClean="0">
                <a:solidFill>
                  <a:schemeClr val="tx1"/>
                </a:solidFill>
                <a:effectLst/>
                <a:latin typeface="Arial" panose="020B0604020202020204" pitchFamily="34" charset="0"/>
                <a:ea typeface="+mn-ea"/>
                <a:cs typeface="Arial" panose="020B0604020202020204" pitchFamily="34" charset="0"/>
              </a:rPr>
              <a:t>and define </a:t>
            </a:r>
            <a:r>
              <a:rPr lang="en-US" sz="1200" kern="1200" dirty="0" smtClean="0">
                <a:solidFill>
                  <a:schemeClr val="tx1"/>
                </a:solidFill>
                <a:effectLst/>
                <a:latin typeface="Arial" panose="020B0604020202020204" pitchFamily="34" charset="0"/>
                <a:ea typeface="+mn-ea"/>
                <a:cs typeface="Arial" panose="020B0604020202020204" pitchFamily="34" charset="0"/>
              </a:rPr>
              <a:t>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start</a:t>
            </a:r>
            <a:r>
              <a:rPr lang="en-US" baseline="0" dirty="0" smtClean="0"/>
              <a:t> tracking our changes with git.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supposed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a:t>
            </a:r>
            <a:r>
              <a:rPr lang="en-US" baseline="0" dirty="0" smtClean="0"/>
              <a:t> generate can also generate our recipe file as well. Running the command `chef generate recipe apache server` it will generate the server recipe within the apache cookbook we </a:t>
            </a:r>
            <a:r>
              <a:rPr lang="en-US" baseline="0" smtClean="0"/>
              <a:t>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18768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a:t>
            </a:r>
            <a:r>
              <a:rPr lang="en-US" dirty="0" err="1" smtClean="0"/>
              <a:t>index.html</a:t>
            </a:r>
            <a:r>
              <a:rPr lang="en-US" dirty="0" smtClean="0"/>
              <a:t>' is created with the content </a:t>
            </a:r>
            <a:r>
              <a:rPr lang="uk-UA" dirty="0" smtClean="0"/>
              <a:t>'</a:t>
            </a:r>
            <a:r>
              <a:rPr lang="en-US" dirty="0" smtClean="0"/>
              <a:t>Hello, world!</a:t>
            </a:r>
            <a:r>
              <a:rPr lang="uk-UA" dirty="0" smtClean="0"/>
              <a:t>'</a:t>
            </a:r>
            <a:endParaRPr lang="en-US" dirty="0" smtClean="0"/>
          </a:p>
          <a:p>
            <a:endParaRPr lang="en-US" dirty="0" smtClean="0"/>
          </a:p>
          <a:p>
            <a:pPr marL="171450" indent="-171450">
              <a:buFontTx/>
              <a:buChar char="•"/>
            </a:pPr>
            <a:r>
              <a:rPr lang="en-US" dirty="0" smtClean="0"/>
              <a:t>The service named </a:t>
            </a:r>
            <a:r>
              <a:rPr lang="en-US" b="1" dirty="0" smtClean="0"/>
              <a:t>httpd</a:t>
            </a:r>
            <a:r>
              <a:rPr lang="en-US" dirty="0" smtClean="0"/>
              <a:t> is started and enabled.</a:t>
            </a:r>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setup recipe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chef-apply to apply our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hyperlink" Target="http://daringfireball.net/projects/markdown/syntax"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docs.chef.io/config_rb_metadata.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hyperlink" Target="http://git-scm.com/book/en/v2/Getting-Started-Git-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7.png"/><Relationship Id="rId7" Type="http://schemas.microsoft.com/office/2007/relationships/hdphoto" Target="../media/hdphoto2.wdp"/><Relationship Id="rId8" Type="http://schemas.openxmlformats.org/officeDocument/2006/relationships/image" Target="../media/image18.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GL: </a:t>
            </a:r>
            <a:r>
              <a:rPr lang="en-US" dirty="0" smtClean="0"/>
              <a:t>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err="1" smtClean="0"/>
              <a:t>UsaGL</a:t>
            </a:r>
            <a:r>
              <a:rPr lang="fr-FR" sz="2200" dirty="0" smtClean="0"/>
              <a:t>:                                                                                </a:t>
            </a:r>
            <a:endParaRPr lang="fr-FR" sz="2200" dirty="0"/>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smtClean="0"/>
              <a:t>cookboo</a:t>
            </a:r>
            <a:r>
              <a:rPr lang="fr-FR" sz="2200" dirty="0" smtClean="0"/>
              <a:t>...</a:t>
            </a:r>
            <a:endParaRPr lang="fr-FR" sz="2200" dirty="0"/>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49008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err="1" smtClean="0"/>
              <a:t>UsaGL</a:t>
            </a:r>
            <a:r>
              <a:rPr lang="en-US" dirty="0" smtClean="0"/>
              <a:t>: </a:t>
            </a:r>
            <a:r>
              <a:rPr lang="en-US" dirty="0" smtClean="0"/>
              <a:t>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dirty="0" err="1" smtClean="0"/>
              <a:t>UsaGL</a:t>
            </a:r>
            <a:r>
              <a:rPr lang="en-US" dirty="0" smtClean="0"/>
              <a:t>: </a:t>
            </a:r>
            <a:r>
              <a:rPr lang="en-US" dirty="0" smtClean="0"/>
              <a:t>chef generate cookbook NAME [options]</a:t>
            </a:r>
          </a:p>
          <a:p>
            <a:r>
              <a:rPr lang="en-US" dirty="0" smtClean="0"/>
              <a:t>    -C, --copyright COPYRIGHT        Name of the copyright holder - default...</a:t>
            </a:r>
          </a:p>
          <a:p>
            <a:r>
              <a:rPr lang="en-US" dirty="0" smtClean="0"/>
              <a:t>    -m, --email EMAIL                Email address of the author - defaults...</a:t>
            </a:r>
          </a:p>
          <a:p>
            <a:r>
              <a:rPr lang="en-US" dirty="0" smtClean="0"/>
              <a:t>    -a, --generator-</a:t>
            </a:r>
            <a:r>
              <a:rPr lang="en-US" dirty="0" err="1" smtClean="0"/>
              <a:t>arg</a:t>
            </a:r>
            <a:r>
              <a:rPr lang="en-US" dirty="0" smtClean="0"/>
              <a:t> KEY=VALUE    Use to set arbitrary attribute KEY to ...</a:t>
            </a:r>
          </a:p>
          <a:p>
            <a:r>
              <a:rPr lang="en-US" dirty="0" smtClean="0"/>
              <a:t>    -I, --license LICENSE            </a:t>
            </a:r>
            <a:r>
              <a:rPr lang="en-US" dirty="0" err="1" smtClean="0"/>
              <a:t>all_rights</a:t>
            </a:r>
            <a:r>
              <a:rPr lang="en-US" dirty="0" smtClean="0"/>
              <a:t>, httpd, </a:t>
            </a:r>
            <a:r>
              <a:rPr lang="en-US" dirty="0" err="1" smtClean="0"/>
              <a:t>mit</a:t>
            </a:r>
            <a:r>
              <a:rPr lang="en-US" dirty="0" smtClean="0"/>
              <a:t>, gplv2, gplv3 -...</a:t>
            </a:r>
          </a:p>
          <a:p>
            <a:r>
              <a:rPr lang="en-US" dirty="0" smtClean="0"/>
              <a:t>    -g GENERATOR_COOKBOOK_PATH,      Use GENERATOR_COOKBOOK_PATH for the...</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6" name="Footer Placeholder 5"/>
          <p:cNvSpPr>
            <a:spLocks noGrp="1"/>
          </p:cNvSpPr>
          <p:nvPr>
            <p:ph type="ftr" sz="quarter" idx="14"/>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087686" y="2070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9157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Let's Create a Cookbook</a:t>
            </a:r>
            <a:endParaRPr lang="en-US" dirty="0"/>
          </a:p>
        </p:txBody>
      </p:sp>
      <p:sp>
        <p:nvSpPr>
          <p:cNvPr id="3" name="Content Placeholder 2"/>
          <p:cNvSpPr>
            <a:spLocks noGrp="1"/>
          </p:cNvSpPr>
          <p:nvPr>
            <p:ph sz="quarter" idx="10"/>
          </p:nvPr>
        </p:nvSpPr>
        <p:spPr/>
        <p:txBody>
          <a:bodyPr/>
          <a:lstStyle/>
          <a:p>
            <a:r>
              <a:rPr lang="en-US" sz="2200" dirty="0" smtClean="0"/>
              <a:t>Compiling Cookbooks...</a:t>
            </a:r>
          </a:p>
          <a:p>
            <a:r>
              <a:rPr lang="en-US" sz="2200" dirty="0" smtClean="0"/>
              <a:t>Recipe: </a:t>
            </a:r>
            <a:r>
              <a:rPr lang="en-US" sz="2200" dirty="0" err="1" smtClean="0"/>
              <a:t>code_generator</a:t>
            </a:r>
            <a:r>
              <a:rPr lang="en-US" sz="2200" dirty="0" smtClean="0"/>
              <a:t>::cookbook</a:t>
            </a:r>
          </a:p>
          <a:p>
            <a:r>
              <a:rPr lang="en-US" sz="2200" dirty="0" smtClean="0"/>
              <a:t>* directory[/home/chef/workstation] action create                                   </a:t>
            </a:r>
          </a:p>
          <a:p>
            <a:r>
              <a:rPr lang="en-US" sz="2200" dirty="0" smtClean="0"/>
              <a:t>    - create new directory /home/chef/workstation                                     </a:t>
            </a:r>
          </a:p>
          <a:p>
            <a:r>
              <a:rPr lang="en-US" sz="2200" dirty="0" smtClean="0"/>
              <a:t>  * template[/home/chef/workstation/</a:t>
            </a:r>
            <a:r>
              <a:rPr lang="en-US" sz="2200" dirty="0" err="1" smtClean="0"/>
              <a:t>metadata.rb</a:t>
            </a:r>
            <a:r>
              <a:rPr lang="en-US" sz="2200" dirty="0" smtClean="0"/>
              <a:t>] action </a:t>
            </a:r>
            <a:r>
              <a:rPr lang="en-US" sz="2200" dirty="0" err="1" smtClean="0"/>
              <a:t>create_if_missing</a:t>
            </a:r>
            <a:r>
              <a:rPr lang="en-US" sz="2200" dirty="0" smtClean="0"/>
              <a:t> </a:t>
            </a:r>
          </a:p>
          <a:p>
            <a:r>
              <a:rPr lang="en-US" sz="2200" dirty="0" smtClean="0"/>
              <a:t>    - create new file /home/chef/workstation/</a:t>
            </a:r>
            <a:r>
              <a:rPr lang="en-US" sz="2200" dirty="0" err="1" smtClean="0"/>
              <a:t>metadata.rb</a:t>
            </a:r>
            <a:endParaRPr lang="en-US" sz="2200" dirty="0" smtClean="0"/>
          </a:p>
          <a:p>
            <a:r>
              <a:rPr lang="en-US" sz="2200" dirty="0" smtClean="0"/>
              <a:t>    - update content in file /home/chef/workstation/</a:t>
            </a:r>
            <a:r>
              <a:rPr lang="en-US" sz="2200" dirty="0" err="1" smtClean="0"/>
              <a:t>metadata.rb</a:t>
            </a:r>
            <a:r>
              <a:rPr lang="en-US" sz="2200" dirty="0" smtClean="0"/>
              <a:t> from none to bd85d3</a:t>
            </a:r>
          </a:p>
          <a:p>
            <a:r>
              <a:rPr lang="en-US" sz="2200" dirty="0" smtClean="0"/>
              <a:t>    (diff output suppressed by </a:t>
            </a:r>
            <a:r>
              <a:rPr lang="en-US" sz="2200" dirty="0" err="1" smtClean="0"/>
              <a:t>config</a:t>
            </a:r>
            <a:r>
              <a:rPr lang="en-US" sz="2200" dirty="0" smtClean="0"/>
              <a:t>)</a:t>
            </a:r>
          </a:p>
          <a:p>
            <a:r>
              <a:rPr lang="en-US" sz="2200" dirty="0" smtClean="0"/>
              <a:t>  * template[/home/chef/workstation/</a:t>
            </a:r>
            <a:r>
              <a:rPr lang="en-US" sz="2200" dirty="0" err="1" smtClean="0"/>
              <a:t>README.md</a:t>
            </a:r>
            <a:r>
              <a:rPr lang="en-US" sz="2200" dirty="0" smtClean="0"/>
              <a:t>] action </a:t>
            </a:r>
            <a:r>
              <a:rPr lang="en-US" sz="2200" dirty="0" err="1" smtClean="0"/>
              <a:t>create_if_missing</a:t>
            </a:r>
            <a:endParaRPr lang="en-US" sz="2200" dirty="0" smtClean="0"/>
          </a:p>
          <a:p>
            <a:r>
              <a:rPr lang="en-US" sz="2200" dirty="0" smtClean="0"/>
              <a:t>    - create new file /home/chef/workstation/</a:t>
            </a:r>
            <a:r>
              <a:rPr lang="en-US" sz="2200" dirty="0" err="1" smtClean="0"/>
              <a:t>README.md</a:t>
            </a:r>
            <a:endParaRPr lang="en-US" sz="2200" dirty="0" smtClean="0"/>
          </a:p>
          <a:p>
            <a:r>
              <a:rPr lang="en-US" sz="2200" dirty="0" smtClean="0"/>
              <a:t>    - update content in file /home/chef/workstation/</a:t>
            </a:r>
            <a:r>
              <a:rPr lang="en-US" sz="2200" dirty="0" err="1" smtClean="0"/>
              <a:t>README.md</a:t>
            </a:r>
            <a:r>
              <a:rPr lang="en-US" sz="2200" dirty="0" smtClean="0"/>
              <a:t> from none to 44d165</a:t>
            </a:r>
          </a:p>
          <a:p>
            <a:r>
              <a:rPr lang="en-US" sz="2200" dirty="0" smtClean="0"/>
              <a:t>    (diff output suppressed by </a:t>
            </a:r>
            <a:r>
              <a:rPr lang="en-US" sz="2200" dirty="0" err="1" smtClean="0"/>
              <a:t>config</a:t>
            </a:r>
            <a:r>
              <a:rPr lang="en-US" sz="2200" dirty="0" smtClean="0"/>
              <a:t>)</a:t>
            </a:r>
          </a:p>
          <a:p>
            <a:r>
              <a:rPr lang="en-US" sz="2200" dirty="0" smtClean="0"/>
              <a:t>  * </a:t>
            </a:r>
            <a:r>
              <a:rPr lang="en-US" sz="2200" dirty="0" err="1" smtClean="0"/>
              <a:t>cookbook_file</a:t>
            </a:r>
            <a:r>
              <a:rPr lang="en-US" dirty="0" smtClean="0"/>
              <a:t>[/home/chef/workstation/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137009" y="331943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smtClean="0"/>
              <a:t>workstation</a:t>
            </a:r>
            <a:endParaRPr lang="en-US" sz="2300" dirty="0"/>
          </a:p>
          <a:p>
            <a:r>
              <a:rPr lang="en-US" sz="2300" dirty="0" smtClean="0"/>
              <a:t>├─</a:t>
            </a:r>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smtClean="0"/>
              <a:t>default_spec.rb</a:t>
            </a:r>
            <a:endParaRPr lang="en-US" sz="2300" dirty="0" smtClean="0"/>
          </a:p>
          <a:p>
            <a:r>
              <a:rPr lang="en-US" sz="2300" dirty="0"/>
              <a:t>10 directories, 9 files</a:t>
            </a:r>
          </a:p>
          <a:p>
            <a:endParaRPr lang="en-US" sz="2300"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dirty="0" smtClean="0"/>
              <a:t>©</a:t>
            </a:r>
            <a:r>
              <a:rPr lang="is-IS" dirty="0" smtClean="0"/>
              <a:t>2016</a:t>
            </a:r>
            <a:r>
              <a:rPr lang="en-US" dirty="0" smtClean="0"/>
              <a:t> </a:t>
            </a:r>
            <a:r>
              <a:rPr lang="en-US" dirty="0" smtClean="0"/>
              <a:t>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17</a:t>
            </a:fld>
            <a:endParaRPr lang="en-US" dirty="0"/>
          </a:p>
        </p:txBody>
      </p:sp>
      <p:sp>
        <p:nvSpPr>
          <p:cNvPr id="6" name="Rectangle 5"/>
          <p:cNvSpPr/>
          <p:nvPr/>
        </p:nvSpPr>
        <p:spPr bwMode="auto">
          <a:xfrm>
            <a:off x="1120925" y="3837841"/>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sz="2800" dirty="0">
                <a:cs typeface="Courier New" panose="02070309020205020404" pitchFamily="49" charset="0"/>
                <a:hlinkClick r:id="rId3"/>
              </a:rPr>
              <a:t>http://</a:t>
            </a:r>
            <a:r>
              <a:rPr lang="en-US" sz="2800" dirty="0" smtClean="0">
                <a:cs typeface="Courier New" panose="02070309020205020404" pitchFamily="49" charset="0"/>
                <a:hlinkClick r:id="rId3"/>
              </a:rPr>
              <a:t>daringfireball.net/projects/markdown/syntax</a:t>
            </a:r>
            <a:endParaRPr lang="en-US" sz="2800" dirty="0" smtClean="0">
              <a:cs typeface="Courier New" panose="02070309020205020404" pitchFamily="49" charset="0"/>
            </a:endParaRPr>
          </a:p>
          <a:p>
            <a:pPr algn="ctr"/>
            <a:endParaRPr lang="en-US" sz="2800"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a:t>
            </a:r>
            <a:r>
              <a:rPr lang="en-US" sz="2300" dirty="0"/>
              <a:t>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3369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855307"/>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GL: </a:t>
            </a:r>
            <a:r>
              <a:rPr lang="en-US" dirty="0" smtClean="0"/>
              <a:t>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 recipes</a:t>
            </a:r>
          </a:p>
          <a:p>
            <a:r>
              <a:rPr lang="en-US" sz="2300" dirty="0"/>
              <a:t>│   └── </a:t>
            </a:r>
            <a:r>
              <a:rPr lang="en-US" sz="2300" dirty="0" err="1"/>
              <a:t>default.rb</a:t>
            </a:r>
            <a:endParaRPr lang="en-US" sz="2300" dirty="0"/>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a:t>default_spec.rb</a:t>
            </a:r>
            <a:endParaRPr lang="en-US" sz="2300" dirty="0"/>
          </a:p>
          <a:p>
            <a:r>
              <a:rPr lang="en-US" sz="2300" dirty="0" smtClean="0"/>
              <a:t>10 directories, 9 files</a:t>
            </a:r>
            <a:endParaRPr lang="en-US" sz="2300" dirty="0"/>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294645"/>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a:t>
            </a:r>
            <a:r>
              <a:rPr lang="is-IS" dirty="0" smtClean="0"/>
              <a:t>2016</a:t>
            </a:r>
            <a:r>
              <a:rPr lang="en-US" dirty="0" smtClean="0"/>
              <a:t> </a:t>
            </a:r>
            <a:r>
              <a:rPr lang="en-US" dirty="0"/>
              <a:t>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a:t>
            </a:r>
            <a:r>
              <a:rPr lang="en-US" dirty="0" smtClean="0"/>
              <a:t>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mj-lt"/>
                <a:cs typeface="Courier New" panose="02070309020205020404" pitchFamily="49" charset="0"/>
              </a:rPr>
              <a:t>chef</a:t>
            </a:r>
            <a:r>
              <a:rPr lang="en-US" sz="2667" dirty="0">
                <a:latin typeface="+mj-lt"/>
              </a:rPr>
              <a:t> t</a:t>
            </a:r>
            <a:r>
              <a:rPr lang="en-US" sz="2667" dirty="0"/>
              <a: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GL: </a:t>
            </a:r>
            <a:r>
              <a:rPr lang="en-US" dirty="0" smtClean="0"/>
              <a:t>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GL: </a:t>
            </a:r>
            <a:r>
              <a:rPr lang="en-US" dirty="0" smtClean="0"/>
              <a:t>Initialize the Directory as a git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GL: </a:t>
            </a:r>
            <a:r>
              <a:rPr lang="en-US" dirty="0" smtClean="0"/>
              <a:t>Use '</a:t>
            </a:r>
            <a:r>
              <a:rPr lang="en-US" dirty="0" smtClean="0">
                <a:latin typeface="+mn-lt"/>
                <a:cs typeface="Courier New" panose="02070309020205020404" pitchFamily="49" charset="0"/>
              </a:rPr>
              <a:t>git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GL: </a:t>
            </a:r>
            <a:r>
              <a:rPr lang="en-US" dirty="0" smtClean="0"/>
              <a:t>Use '</a:t>
            </a:r>
            <a:r>
              <a:rPr lang="en-US" dirty="0" smtClean="0">
                <a:latin typeface="+mn-lt"/>
                <a:cs typeface="Courier New" panose="02070309020205020404" pitchFamily="49" charset="0"/>
              </a:rPr>
              <a:t>git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GL: </a:t>
            </a:r>
            <a:r>
              <a:rPr lang="en-US" dirty="0" smtClean="0"/>
              <a:t>Use '</a:t>
            </a:r>
            <a:r>
              <a:rPr lang="en-US" dirty="0" smtClean="0">
                <a:latin typeface="+mn-lt"/>
                <a:cs typeface="Courier New" panose="02070309020205020404" pitchFamily="49" charset="0"/>
              </a:rPr>
              <a:t>git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GL: </a:t>
            </a:r>
            <a:r>
              <a:rPr lang="en-US" dirty="0" smtClean="0"/>
              <a:t>Move out of the Workstation </a:t>
            </a:r>
            <a:r>
              <a:rPr lang="en-US" dirty="0"/>
              <a:t>C</a:t>
            </a:r>
            <a:r>
              <a:rPr lang="en-US" dirty="0" smtClean="0"/>
              <a:t>ookbook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chef-apply</a:t>
            </a:r>
          </a:p>
          <a:p>
            <a:pPr marL="457189" indent="-457189">
              <a:lnSpc>
                <a:spcPct val="120000"/>
              </a:lnSpc>
              <a:buFont typeface="Wingdings" charset="2"/>
              <a:buChar char="q"/>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a:t>
            </a:r>
            <a:r>
              <a:rPr lang="en-US" sz="2300" dirty="0" smtClean="0"/>
              <a:t>/home/chef/</a:t>
            </a:r>
            <a:r>
              <a:rPr lang="en-US" sz="2300" dirty="0"/>
              <a:t>apache] action create</a:t>
            </a:r>
          </a:p>
          <a:p>
            <a:r>
              <a:rPr lang="en-US" sz="2300" dirty="0"/>
              <a:t>    - create new directory /home/chef</a:t>
            </a:r>
          </a:p>
          <a:p>
            <a:r>
              <a:rPr lang="en-US" sz="2300" dirty="0"/>
              <a:t>  * template[/home/chef</a:t>
            </a:r>
            <a:r>
              <a:rPr lang="en-US" sz="2300" dirty="0" smtClean="0"/>
              <a:t>/apache/</a:t>
            </a:r>
            <a:r>
              <a:rPr lang="en-US" sz="2300" dirty="0" err="1" smtClean="0"/>
              <a:t>metadata.rb</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metadata.rb</a:t>
            </a:r>
            <a:endParaRPr lang="en-US" sz="2300" dirty="0"/>
          </a:p>
          <a:p>
            <a:r>
              <a:rPr lang="en-US" sz="2300" dirty="0"/>
              <a:t>    - update content in file /home/</a:t>
            </a:r>
            <a:r>
              <a:rPr lang="en-US" sz="2300" dirty="0" smtClean="0"/>
              <a:t>chef/apache/</a:t>
            </a:r>
            <a:r>
              <a:rPr lang="en-US" sz="2300" dirty="0" err="1"/>
              <a:t>metadata.rb</a:t>
            </a:r>
            <a:r>
              <a:rPr lang="en-US" sz="2300" dirty="0"/>
              <a:t> from none to bd85d3</a:t>
            </a:r>
          </a:p>
          <a:p>
            <a:r>
              <a:rPr lang="en-US" sz="2300" dirty="0"/>
              <a:t>    (diff output suppressed by </a:t>
            </a:r>
            <a:r>
              <a:rPr lang="en-US" sz="2300" dirty="0" err="1"/>
              <a:t>config</a:t>
            </a:r>
            <a:r>
              <a:rPr lang="en-US" sz="2300" dirty="0"/>
              <a:t>)</a:t>
            </a:r>
          </a:p>
          <a:p>
            <a:r>
              <a:rPr lang="en-US" sz="2300" dirty="0"/>
              <a:t>  * template[/home/chef</a:t>
            </a:r>
            <a:r>
              <a:rPr lang="en-US" sz="2300" dirty="0" smtClean="0"/>
              <a:t>/apache/</a:t>
            </a:r>
            <a:r>
              <a:rPr lang="en-US" sz="2300" dirty="0" err="1" smtClean="0"/>
              <a:t>README.md</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README.md</a:t>
            </a:r>
            <a:endParaRPr lang="en-US" sz="2300" dirty="0"/>
          </a:p>
          <a:p>
            <a:r>
              <a:rPr lang="en-US" sz="2300" dirty="0"/>
              <a:t>    - update content in file /home/chef/apache/</a:t>
            </a:r>
            <a:r>
              <a:rPr lang="en-US" sz="2300" dirty="0" err="1"/>
              <a:t>README.md</a:t>
            </a:r>
            <a:r>
              <a:rPr lang="en-US" sz="2300" dirty="0"/>
              <a:t> from none to 44d165</a:t>
            </a:r>
          </a:p>
          <a:p>
            <a:r>
              <a:rPr lang="en-US" sz="2300" dirty="0"/>
              <a:t>    (diff output suppressed by </a:t>
            </a:r>
            <a:r>
              <a:rPr lang="en-US" sz="2300" dirty="0" err="1"/>
              <a:t>config</a:t>
            </a:r>
            <a:r>
              <a:rPr lang="en-US" sz="2300" dirty="0"/>
              <a:t>)</a:t>
            </a:r>
          </a:p>
          <a:p>
            <a:r>
              <a:rPr lang="en-US" sz="2300" dirty="0"/>
              <a:t>  * </a:t>
            </a:r>
            <a:r>
              <a:rPr lang="en-US" sz="2300" dirty="0" err="1"/>
              <a:t>cookbook_file</a:t>
            </a:r>
            <a:r>
              <a:rPr lang="en-US" sz="2300" dirty="0"/>
              <a:t>[/home/chef/apache/</a:t>
            </a:r>
            <a:r>
              <a:rPr lang="en-US" sz="2300" dirty="0" err="1"/>
              <a:t>chefignore</a:t>
            </a:r>
            <a:r>
              <a:rPr lang="en-US" sz="2300" dirty="0"/>
              <a:t>] action </a:t>
            </a:r>
            <a:r>
              <a:rPr lang="en-US" sz="2300" dirty="0" smtClean="0"/>
              <a:t>create</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r>
              <a:rPr lang="en-US" sz="2300" dirty="0" smtClean="0"/>
              <a:t>...</a:t>
            </a:r>
          </a:p>
          <a:p>
            <a:r>
              <a:rPr lang="en-US" sz="2300" dirty="0" smtClean="0"/>
              <a:t>Recipe</a:t>
            </a:r>
            <a:r>
              <a:rPr lang="en-US" sz="2300" dirty="0"/>
              <a:t>: </a:t>
            </a:r>
            <a:r>
              <a:rPr lang="en-US" sz="2300" dirty="0" err="1"/>
              <a:t>code_generator</a:t>
            </a:r>
            <a:r>
              <a:rPr lang="en-US" sz="2300" dirty="0"/>
              <a:t>::</a:t>
            </a:r>
            <a:r>
              <a:rPr lang="en-US" sz="2300" dirty="0" smtClean="0"/>
              <a:t>recipe</a:t>
            </a:r>
          </a:p>
          <a:p>
            <a:r>
              <a:rPr lang="en-US" sz="2300" dirty="0" smtClean="0"/>
              <a:t>  </a:t>
            </a:r>
            <a:r>
              <a:rPr lang="en-US" sz="2300" dirty="0"/>
              <a:t>* directory[./apache/spec/unit/recipes] action create (up to date</a:t>
            </a:r>
            <a:r>
              <a:rPr lang="en-US" sz="2300" dirty="0" smtClean="0"/>
              <a:t>)</a:t>
            </a:r>
          </a:p>
          <a:p>
            <a:r>
              <a:rPr lang="en-US" sz="2300" dirty="0" smtClean="0"/>
              <a:t>  </a:t>
            </a:r>
            <a:r>
              <a:rPr lang="en-US" sz="2300" dirty="0"/>
              <a:t>* </a:t>
            </a:r>
            <a:r>
              <a:rPr lang="en-US" sz="2300" dirty="0" err="1"/>
              <a:t>cookbook_file</a:t>
            </a:r>
            <a:r>
              <a:rPr lang="en-US" sz="2300" dirty="0"/>
              <a:t>[./apache/spec/</a:t>
            </a:r>
            <a:r>
              <a:rPr lang="en-US" sz="2300" dirty="0" err="1"/>
              <a:t>spec_helper.rb</a:t>
            </a:r>
            <a:r>
              <a:rPr lang="en-US" sz="2300" dirty="0"/>
              <a:t>] action </a:t>
            </a:r>
            <a:r>
              <a:rPr lang="en-US" sz="2300" dirty="0" err="1"/>
              <a:t>create_if_missing</a:t>
            </a:r>
            <a:r>
              <a:rPr lang="en-US" sz="2300" dirty="0"/>
              <a:t> (up to date</a:t>
            </a:r>
            <a:r>
              <a:rPr lang="en-US" sz="2300" dirty="0" smtClean="0"/>
              <a:t>)</a:t>
            </a:r>
          </a:p>
          <a:p>
            <a:r>
              <a:rPr lang="en-US" sz="2300" dirty="0" smtClean="0"/>
              <a:t>  * </a:t>
            </a:r>
            <a:r>
              <a:rPr lang="en-US" sz="2300" dirty="0"/>
              <a:t>template[./apache/spec/unit/recipes/</a:t>
            </a:r>
            <a:r>
              <a:rPr lang="en-US" sz="2300" dirty="0" err="1"/>
              <a:t>server_spec.rb</a:t>
            </a:r>
            <a:r>
              <a:rPr lang="en-US" sz="2300" dirty="0"/>
              <a:t>] action </a:t>
            </a:r>
            <a:r>
              <a:rPr lang="en-US" sz="2300" dirty="0" err="1" smtClean="0"/>
              <a:t>create_if_missing</a:t>
            </a:r>
            <a:endParaRPr lang="en-US" sz="2300" dirty="0" smtClean="0"/>
          </a:p>
          <a:p>
            <a:r>
              <a:rPr lang="en-US" sz="2300" dirty="0" smtClean="0"/>
              <a:t>    </a:t>
            </a:r>
            <a:r>
              <a:rPr lang="en-US" sz="2300" dirty="0"/>
              <a:t>- create new file ./</a:t>
            </a:r>
            <a:r>
              <a:rPr lang="en-US" sz="2300" dirty="0" smtClean="0"/>
              <a:t>apache/spec/unit/recipes/</a:t>
            </a:r>
            <a:r>
              <a:rPr lang="en-US" sz="2300" dirty="0" err="1" smtClean="0"/>
              <a:t>server_spec.rb</a:t>
            </a:r>
            <a:endParaRPr lang="en-US" sz="2300" dirty="0" smtClean="0"/>
          </a:p>
          <a:p>
            <a:r>
              <a:rPr lang="en-US" sz="2300" dirty="0" smtClean="0"/>
              <a:t>    </a:t>
            </a:r>
            <a:r>
              <a:rPr lang="en-US" sz="2300" dirty="0"/>
              <a:t>- update content in file ./apache/spec/unit/recipes/</a:t>
            </a:r>
            <a:r>
              <a:rPr lang="en-US" sz="2300" dirty="0" err="1"/>
              <a:t>server_spec.rb</a:t>
            </a:r>
            <a:r>
              <a:rPr lang="en-US" sz="2300" dirty="0"/>
              <a:t> from none to </a:t>
            </a:r>
            <a:r>
              <a:rPr lang="en-US" sz="2300" dirty="0" smtClean="0"/>
              <a:t>15a8e6</a:t>
            </a:r>
          </a:p>
          <a:p>
            <a:r>
              <a:rPr lang="en-US" sz="2300" dirty="0" smtClean="0"/>
              <a:t>    </a:t>
            </a:r>
            <a:r>
              <a:rPr lang="en-US" sz="2300" dirty="0"/>
              <a:t>(diff output suppressed by </a:t>
            </a:r>
            <a:r>
              <a:rPr lang="en-US" sz="2300" dirty="0" err="1" smtClean="0"/>
              <a:t>config</a:t>
            </a:r>
            <a:r>
              <a:rPr lang="en-US" sz="2300" dirty="0" smtClean="0"/>
              <a:t>)</a:t>
            </a:r>
          </a:p>
          <a:p>
            <a:r>
              <a:rPr lang="en-US" sz="2300" dirty="0" smtClean="0"/>
              <a:t>  </a:t>
            </a:r>
            <a:r>
              <a:rPr lang="en-US" sz="2300" dirty="0"/>
              <a:t>* template[./apache/recipes/</a:t>
            </a:r>
            <a:r>
              <a:rPr lang="en-US" sz="2300" dirty="0" err="1"/>
              <a:t>server.rb</a:t>
            </a:r>
            <a:r>
              <a:rPr lang="en-US" sz="2300" dirty="0"/>
              <a:t>] action </a:t>
            </a:r>
            <a:r>
              <a:rPr lang="en-US" sz="2300" dirty="0" smtClean="0"/>
              <a:t>create</a:t>
            </a:r>
          </a:p>
          <a:p>
            <a:r>
              <a:rPr lang="en-US" sz="2300" dirty="0" smtClean="0"/>
              <a:t>    </a:t>
            </a:r>
            <a:r>
              <a:rPr lang="en-US" sz="2300" dirty="0"/>
              <a:t>- create new file ./</a:t>
            </a:r>
            <a:r>
              <a:rPr lang="en-US" sz="2300" dirty="0" smtClean="0"/>
              <a:t>apache/recipes/</a:t>
            </a:r>
            <a:r>
              <a:rPr lang="en-US" sz="2300" dirty="0" err="1" smtClean="0"/>
              <a:t>server.rb</a:t>
            </a:r>
            <a:endParaRPr lang="en-US" sz="2300" dirty="0" smtClean="0"/>
          </a:p>
          <a:p>
            <a:r>
              <a:rPr lang="en-US" sz="2300" dirty="0" smtClean="0"/>
              <a:t>    </a:t>
            </a:r>
            <a:r>
              <a:rPr lang="en-US" sz="2300" dirty="0"/>
              <a:t>- update content in file ./apache/recipes/</a:t>
            </a:r>
            <a:r>
              <a:rPr lang="en-US" sz="2300" dirty="0" err="1"/>
              <a:t>server.rb</a:t>
            </a:r>
            <a:r>
              <a:rPr lang="en-US" sz="2300" dirty="0"/>
              <a:t> from none to </a:t>
            </a:r>
            <a:r>
              <a:rPr lang="en-US" sz="2300" dirty="0" smtClean="0"/>
              <a:t>6b8381</a:t>
            </a:r>
          </a:p>
          <a:p>
            <a:r>
              <a:rPr lang="en-US" sz="2300" dirty="0" smtClean="0"/>
              <a:t>    </a:t>
            </a:r>
            <a:r>
              <a:rPr lang="en-US" sz="2300" dirty="0"/>
              <a:t>(diff output suppressed by </a:t>
            </a:r>
            <a:r>
              <a:rPr lang="en-US" sz="2300" dirty="0" err="1"/>
              <a:t>config</a:t>
            </a:r>
            <a:r>
              <a:rPr lang="en-US" sz="2300" dirty="0"/>
              <a:t>)</a:t>
            </a:r>
          </a:p>
        </p:txBody>
      </p:sp>
      <p:sp>
        <p:nvSpPr>
          <p:cNvPr id="4" name="Text Placeholder 3"/>
          <p:cNvSpPr>
            <a:spLocks noGrp="1"/>
          </p:cNvSpPr>
          <p:nvPr>
            <p:ph type="body" sz="quarter" idx="11"/>
          </p:nvPr>
        </p:nvSpPr>
        <p:spPr/>
        <p:txBody>
          <a:bodyPr>
            <a:normAutofit/>
          </a:bodyPr>
          <a:lstStyle/>
          <a:p>
            <a:r>
              <a:rPr lang="en-US" dirty="0" smtClean="0"/>
              <a:t>$ chef generate recipe apache server</a:t>
            </a:r>
            <a:endParaRPr lang="en-US" dirty="0"/>
          </a:p>
        </p:txBody>
      </p:sp>
      <p:sp>
        <p:nvSpPr>
          <p:cNvPr id="5" name="Rectangle 4"/>
          <p:cNvSpPr/>
          <p:nvPr/>
        </p:nvSpPr>
        <p:spPr bwMode="auto">
          <a:xfrm>
            <a:off x="1125673" y="677265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67291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the Server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uk-UA" dirty="0" smtClean="0"/>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Recipe: (chef-apply cookbook)::(chef-apply recipe)</a:t>
            </a:r>
          </a:p>
          <a:p>
            <a:r>
              <a:rPr lang="en-US" sz="2200" dirty="0"/>
              <a:t>  * </a:t>
            </a:r>
            <a:r>
              <a:rPr lang="en-US" sz="2200" dirty="0" err="1"/>
              <a:t>yum_package</a:t>
            </a:r>
            <a:r>
              <a:rPr lang="en-US" sz="2200" dirty="0"/>
              <a:t>[httpd] action install</a:t>
            </a:r>
          </a:p>
          <a:p>
            <a:r>
              <a:rPr lang="en-US" sz="2200" dirty="0"/>
              <a:t>    - install version 2.2.15-47.el6.centos of package httpd</a:t>
            </a:r>
          </a:p>
          <a:p>
            <a:r>
              <a:rPr lang="en-US" sz="2200" dirty="0"/>
              <a:t>  * file[/var/www/html/index.html] action create</a:t>
            </a:r>
          </a:p>
          <a:p>
            <a:r>
              <a:rPr lang="en-US" sz="2200" dirty="0"/>
              <a:t>    - create new file /var/www/html/index.html</a:t>
            </a:r>
          </a:p>
          <a:p>
            <a:r>
              <a:rPr lang="en-US" sz="2200" dirty="0"/>
              <a:t>    - update content in file /var/www/html/index.html from none to 17d291</a:t>
            </a:r>
          </a:p>
          <a:p>
            <a:r>
              <a:rPr lang="en-US" sz="2200" dirty="0"/>
              <a:t>    --- /</a:t>
            </a:r>
            <a:r>
              <a:rPr lang="en-US" sz="2200" dirty="0" err="1"/>
              <a:t>var</a:t>
            </a:r>
            <a:r>
              <a:rPr lang="en-US" sz="2200" dirty="0"/>
              <a:t>/www/html/</a:t>
            </a:r>
            <a:r>
              <a:rPr lang="en-US" sz="2200" dirty="0" err="1"/>
              <a:t>index.html</a:t>
            </a:r>
            <a:r>
              <a:rPr lang="en-US" sz="2200" dirty="0"/>
              <a:t>        </a:t>
            </a:r>
            <a:r>
              <a:rPr lang="is-IS" sz="2200" dirty="0" smtClean="0"/>
              <a:t>2016</a:t>
            </a:r>
            <a:r>
              <a:rPr lang="en-US" sz="2200" dirty="0" smtClean="0"/>
              <a:t>-09-14 </a:t>
            </a:r>
            <a:r>
              <a:rPr lang="en-US" sz="2200" dirty="0"/>
              <a:t>22:57:21.151137524 +0000</a:t>
            </a:r>
          </a:p>
          <a:p>
            <a:r>
              <a:rPr lang="en-US" sz="2200" dirty="0"/>
              <a:t>    +++ /var/www/html/.</a:t>
            </a:r>
            <a:r>
              <a:rPr lang="en-US" sz="2200" dirty="0" err="1" smtClean="0"/>
              <a:t>index.html</a:t>
            </a:r>
            <a:r>
              <a:rPr lang="is-IS" sz="2200" dirty="0" smtClean="0"/>
              <a:t>2016</a:t>
            </a:r>
            <a:r>
              <a:rPr lang="en-US" sz="2200" dirty="0" smtClean="0"/>
              <a:t>0914-2132-n4lsm6   </a:t>
            </a:r>
            <a:r>
              <a:rPr lang="is-IS" sz="2200" dirty="0" smtClean="0"/>
              <a:t>2016</a:t>
            </a:r>
            <a:r>
              <a:rPr lang="en-US" sz="2200" dirty="0" smtClean="0"/>
              <a:t>-09-14 </a:t>
            </a:r>
            <a:r>
              <a:rPr lang="en-US" sz="2200" dirty="0"/>
              <a:t>22:57:21.150137524 +0000</a:t>
            </a:r>
          </a:p>
          <a:p>
            <a:r>
              <a:rPr lang="en-US" sz="2200" dirty="0"/>
              <a:t>    @@ -1 +1,2 @@</a:t>
            </a:r>
          </a:p>
          <a:p>
            <a:r>
              <a:rPr lang="en-US" sz="2200" dirty="0"/>
              <a:t>    +&lt;h1&gt;Hello, world!&lt;/h1&gt;</a:t>
            </a:r>
          </a:p>
          <a:p>
            <a:r>
              <a:rPr lang="en-US" sz="2200" dirty="0"/>
              <a:t>  * service[httpd] action enable</a:t>
            </a:r>
          </a:p>
          <a:p>
            <a:r>
              <a:rPr lang="en-US" sz="2200" dirty="0"/>
              <a:t>    - enable service service[httpd]</a:t>
            </a:r>
          </a:p>
          <a:p>
            <a:r>
              <a:rPr lang="en-US" sz="2200" dirty="0"/>
              <a:t>  * service[httpd] action </a:t>
            </a:r>
            <a:r>
              <a:rPr lang="en-US" sz="2200" dirty="0" smtClean="0"/>
              <a:t>start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GL: </a:t>
            </a:r>
            <a:r>
              <a:rPr lang="en-US" dirty="0" smtClean="0"/>
              <a:t>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apache</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"Initial Apache Cookbook"</a:t>
            </a:r>
            <a:endParaRPr lang="en-US" dirty="0">
              <a:latin typeface="+mj-lt"/>
            </a:endParaRPr>
          </a:p>
        </p:txBody>
      </p:sp>
      <p:sp>
        <p:nvSpPr>
          <p:cNvPr id="4" name="Footer Placeholder 3"/>
          <p:cNvSpPr>
            <a:spLocks noGrp="1"/>
          </p:cNvSpPr>
          <p:nvPr>
            <p:ph type="ftr" sz="quarter" idx="10"/>
          </p:nvPr>
        </p:nvSpPr>
        <p:spPr>
          <a:xfrm>
            <a:off x="0" y="8578850"/>
            <a:ext cx="5683250" cy="508000"/>
          </a:xfr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5"/>
          <p:cNvSpPr>
            <a:spLocks noGrp="1"/>
          </p:cNvSpPr>
          <p:nvPr>
            <p:ph type="sldNum" sz="quarter" idx="4294967295"/>
          </p:nvPr>
        </p:nvSpPr>
        <p:spPr>
          <a:xfrm>
            <a:off x="6299200" y="8579662"/>
            <a:ext cx="3657600" cy="486833"/>
          </a:xfrm>
          <a:prstGeom prst="rect">
            <a:avLst/>
          </a:prstGeom>
        </p:spPr>
        <p:txBody>
          <a:bodyPr/>
          <a:lstStyle/>
          <a:p>
            <a:pPr algn="ctr"/>
            <a:r>
              <a:rPr lang="en-US" dirty="0" smtClean="0"/>
              <a:t> </a:t>
            </a:r>
            <a:r>
              <a:rPr lang="en-US" sz="2000" dirty="0" smtClean="0">
                <a:solidFill>
                  <a:schemeClr val="bg1">
                    <a:lumMod val="50000"/>
                  </a:schemeClr>
                </a:solidFill>
              </a:rPr>
              <a:t>39</a:t>
            </a:r>
            <a:endParaRPr lang="en-US" sz="2000" dirty="0">
              <a:solidFill>
                <a:schemeClr val="bg1">
                  <a:lumMod val="50000"/>
                </a:schemeClr>
              </a:solidFill>
            </a:endParaRPr>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a:t>
            </a:r>
            <a:r>
              <a:rPr lang="en-US" smtClean="0"/>
              <a:t>would you </a:t>
            </a:r>
            <a:r>
              <a:rPr lang="en-US" dirty="0" smtClean="0"/>
              <a:t>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r>
              <a:rPr lang="en-US" dirty="0" smtClean="0"/>
              <a:t>40</a:t>
            </a:r>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chef-apply.</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1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a:p>
          <a:p>
            <a:endParaRPr lang="en-US" dirty="0"/>
          </a:p>
          <a:p>
            <a:r>
              <a:rPr lang="en-US" dirty="0" smtClean="0"/>
              <a:t>package </a:t>
            </a:r>
            <a:r>
              <a:rPr lang="uk-UA" dirty="0" smtClean="0"/>
              <a:t>'</a:t>
            </a:r>
            <a:r>
              <a:rPr lang="en-US" dirty="0" smtClean="0"/>
              <a:t>tree</a:t>
            </a:r>
            <a:r>
              <a:rPr lang="uk-UA" dirty="0" smtClean="0"/>
              <a:t>'</a:t>
            </a:r>
            <a:endParaRPr lang="en-US" dirty="0" smtClean="0"/>
          </a:p>
          <a:p>
            <a:r>
              <a:rPr lang="en-US" dirty="0" smtClean="0"/>
              <a:t>package </a:t>
            </a:r>
            <a:r>
              <a:rPr lang="uk-UA" dirty="0" smtClean="0"/>
              <a:t>'</a:t>
            </a:r>
            <a:r>
              <a:rPr lang="en-US" dirty="0" smtClean="0"/>
              <a:t>git</a:t>
            </a:r>
            <a:r>
              <a:rPr lang="uk-UA" dirty="0" smtClean="0"/>
              <a:t>'</a:t>
            </a:r>
            <a:endParaRPr lang="en-US" dirty="0" smtClean="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a:t>of ..</a:t>
            </a:r>
            <a:r>
              <a:rPr lang="en-US" dirty="0" smtClean="0"/>
              <a:t>.</a:t>
            </a:r>
            <a:r>
              <a:rPr lang="uk-UA" dirty="0" smtClean="0"/>
              <a:t>'</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5071002"/>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490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a:t>
            </a:r>
            <a:r>
              <a:rPr lang="en-US" dirty="0" smtClean="0">
                <a:solidFill>
                  <a:srgbClr val="7D868C"/>
                </a:solidFill>
              </a:rPr>
              <a:t>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517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15051</TotalTime>
  <Words>4698</Words>
  <Application>Microsoft Macintosh PowerPoint</Application>
  <PresentationFormat>Custom</PresentationFormat>
  <Paragraphs>613</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Courier New</vt:lpstr>
      <vt:lpstr>Gill Sans MT</vt:lpstr>
      <vt:lpstr>Wingdings</vt:lpstr>
      <vt:lpstr>Arial</vt: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GL: Create a Cookbook</vt:lpstr>
      <vt:lpstr>What is 'chef'?</vt:lpstr>
      <vt:lpstr>What can 'chef' do?</vt:lpstr>
      <vt:lpstr>Cookbooks</vt:lpstr>
      <vt:lpstr>What Can 'chef generate' Do?</vt:lpstr>
      <vt:lpstr>What Can 'chef generate cookbook' Do?</vt:lpstr>
      <vt:lpstr>GL: Let's Create a Cookbook</vt:lpstr>
      <vt:lpstr>GL: The Cookbook Has a README</vt:lpstr>
      <vt:lpstr>README.md</vt:lpstr>
      <vt:lpstr>GL: The Cookbook Has Some Metadata</vt:lpstr>
      <vt:lpstr>metadata.rb</vt:lpstr>
      <vt:lpstr>GL: Let's Take a Look at the Metadata</vt:lpstr>
      <vt:lpstr>GL: The Cookbook Has a Folder for Recipes</vt:lpstr>
      <vt:lpstr>GL: The Cookbook Has a Default Recipe</vt:lpstr>
      <vt:lpstr>GL: Copy the Recipe into the Cookbook</vt:lpstr>
      <vt:lpstr>Group Exercise: Version Control</vt:lpstr>
      <vt:lpstr>GL: Move into the Cookbook Directory</vt:lpstr>
      <vt:lpstr>GL: Initialize the Directory as a git Repository</vt:lpstr>
      <vt:lpstr>GL: Use 'git add' to Stage Files to be Committed</vt:lpstr>
      <vt:lpstr>Staging Area</vt:lpstr>
      <vt:lpstr>GL: Use 'git status' to View the Staged Files</vt:lpstr>
      <vt:lpstr>GL: Use 'git commit' to Save the Staged Changes</vt:lpstr>
      <vt:lpstr>Git Version Control</vt:lpstr>
      <vt:lpstr>GL: Move out of the Workstation Cookbook</vt:lpstr>
      <vt:lpstr>Lab: Setting up a Web Server</vt:lpstr>
      <vt:lpstr>Lab: Create a Cookbook</vt:lpstr>
      <vt:lpstr>Lab: Create a Cookbook</vt:lpstr>
      <vt:lpstr>Lab: Create the Server Recipe</vt:lpstr>
      <vt:lpstr>Lab: Apply the Server Recipe</vt:lpstr>
      <vt:lpstr>Lab: Verify That the Website is Available</vt:lpstr>
      <vt:lpstr>GL: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1914</cp:revision>
  <cp:lastPrinted>2015-02-07T23:49:10Z</cp:lastPrinted>
  <dcterms:created xsi:type="dcterms:W3CDTF">2012-09-13T17:36:07Z</dcterms:created>
  <dcterms:modified xsi:type="dcterms:W3CDTF">2016-02-22T22:47:57Z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